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03" r:id="rId2"/>
    <p:sldId id="306" r:id="rId3"/>
    <p:sldId id="318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7" r:id="rId12"/>
    <p:sldId id="326" r:id="rId13"/>
    <p:sldId id="328" r:id="rId14"/>
    <p:sldId id="329" r:id="rId15"/>
    <p:sldId id="330" r:id="rId16"/>
    <p:sldId id="331" r:id="rId17"/>
    <p:sldId id="332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5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5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663300"/>
    <a:srgbClr val="CC9900"/>
    <a:srgbClr val="FFFF00"/>
    <a:srgbClr val="009900"/>
    <a:srgbClr val="CC0000"/>
    <a:srgbClr val="A80000"/>
    <a:srgbClr val="FF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9653" autoAdjust="0"/>
  </p:normalViewPr>
  <p:slideViewPr>
    <p:cSldViewPr>
      <p:cViewPr varScale="1">
        <p:scale>
          <a:sx n="106" d="100"/>
          <a:sy n="106" d="100"/>
        </p:scale>
        <p:origin x="-102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2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5787C67-99A8-4B72-B8FE-178D02C3E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F06DCF-0DFC-4001-882D-0C620868E83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59EBDB-1E2C-44BA-9DF6-FB5D9D8B00F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BE70E-6932-49D4-8A8A-94E3DA4E316C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97CB11-140C-4C7B-9C1E-320BDE0115DD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B4C822-3579-46AC-9618-5BCE225AC97A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CB0D81-7B39-4E97-BE6F-F2763A748C8D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EED586-51B8-4974-B2C2-1ACB91EC31E7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728B05-6DC2-4A97-9AE3-82357DF38877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06C5DD-9313-43CE-9BA2-6FF00BAF6A8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EDBB4A-B305-4D90-BDEA-D951BBBF5577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23CDC-4EBE-45B5-AEFE-56DC912ACF19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1E7337-C65C-456A-A011-78D3A47228AC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901EED-0A01-4D66-AFB2-498C2D156444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DEEAE-3070-4601-8A03-FC77289123E1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9B7571-E32C-4ABD-A9AD-326BD997348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3496EB-A98B-40CF-A538-68B37A137F9A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1887B-6208-4049-90A0-834C6B4D0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FEC51-F67E-4937-85B3-DF277DEACC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CBC4A-EC1B-4FE8-903A-74387DA418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E2FC9B-4842-4C1F-A4DA-C3CAB1CD11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7C827-994B-4B5B-8D5F-54DF0BA47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DFA2F-571E-4F72-BB64-86A825488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E7AED2-310E-4AB6-BE03-56C9DF739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CD4A7-F6C2-41E5-9DDD-401415D057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88640-5A4B-4F22-88F9-B6933843F9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CA0D5-7AD0-4A80-86CB-6A52551AE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FAC48-08F7-43A9-B13B-696BF1866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E220DD-D59F-4982-91C9-6BB1F13DF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DD01049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400"/>
            <a:ext cx="9144000" cy="1371600"/>
          </a:xfrm>
          <a:prstGeom prst="rect">
            <a:avLst/>
          </a:prstGeom>
          <a:noFill/>
          <a:ln w="76200">
            <a:solidFill>
              <a:srgbClr val="CC9900"/>
            </a:solidFill>
            <a:miter lim="800000"/>
            <a:headEnd/>
            <a:tailEnd/>
          </a:ln>
        </p:spPr>
      </p:pic>
      <p:pic>
        <p:nvPicPr>
          <p:cNvPr id="2051" name="Picture 4" descr="TheMonkeysPa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1066800"/>
            <a:ext cx="49530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533400" y="228600"/>
            <a:ext cx="8382000" cy="823913"/>
          </a:xfrm>
          <a:prstGeom prst="rect">
            <a:avLst/>
          </a:prstGeom>
          <a:solidFill>
            <a:srgbClr val="66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Vocabulary</a:t>
            </a:r>
          </a:p>
        </p:txBody>
      </p:sp>
      <p:sp>
        <p:nvSpPr>
          <p:cNvPr id="5" name="Right Triangle 4"/>
          <p:cNvSpPr/>
          <p:nvPr/>
        </p:nvSpPr>
        <p:spPr>
          <a:xfrm rot="10800000">
            <a:off x="3352800" y="990600"/>
            <a:ext cx="5562600" cy="1828800"/>
          </a:xfrm>
          <a:prstGeom prst="rtTriangle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flipV="1">
            <a:off x="533400" y="990600"/>
            <a:ext cx="2209800" cy="685800"/>
          </a:xfrm>
          <a:prstGeom prst="triangle">
            <a:avLst>
              <a:gd name="adj" fmla="val 0"/>
            </a:avLst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Frivolous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Frivolous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(adj.) Unworthy of serious attention; trivial.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She spends money on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frivolous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things.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Fusillade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Fusillade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(n.) A rapid outburst.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perfect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fusillade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of knocks echoed throughout the house.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Avaricious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Avaricious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(adj.) Greedy.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Mrs. White was afraid the money would turn her husband into a mean,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avaricious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man.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Maligned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Maligned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(adj.) To have harmful untruths spoken about you; slandered.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 darted around the table, pursued by the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maligned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Mrs. White.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Antimacassar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Antimacassar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(n.) A protective covering for the backs of chairs and sofas.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 darted around the table, pursued by the maligned Mrs. White armed with an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antimacassar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Doughty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Doughty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(adj.) Courageous; brave.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Sergeant Major Morris spoke of  wild scenes, and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doughty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deeds, of wars and plagues and strange peoples.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Reverberated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Reverberated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(v.) Echoed over and over.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perfect fusillade of knocks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reverberated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through the house.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amiably			-avaricious</a:t>
            </a:r>
          </a:p>
          <a:p>
            <a:r>
              <a:rPr lang="en-US" dirty="0" smtClean="0"/>
              <a:t>grimace			-maligned</a:t>
            </a:r>
          </a:p>
          <a:p>
            <a:r>
              <a:rPr lang="en-US" dirty="0" smtClean="0"/>
              <a:t>bog			-apathy</a:t>
            </a:r>
          </a:p>
          <a:p>
            <a:r>
              <a:rPr lang="en-US" dirty="0" smtClean="0"/>
              <a:t>condoling		-reverberated</a:t>
            </a:r>
          </a:p>
          <a:p>
            <a:r>
              <a:rPr lang="en-US" dirty="0" err="1" smtClean="0"/>
              <a:t>presumptious</a:t>
            </a:r>
            <a:r>
              <a:rPr lang="en-US" dirty="0" smtClean="0"/>
              <a:t>        -frivolous</a:t>
            </a:r>
          </a:p>
          <a:p>
            <a:r>
              <a:rPr lang="en-US" dirty="0" smtClean="0"/>
              <a:t>talisman		-doughty</a:t>
            </a:r>
          </a:p>
          <a:p>
            <a:r>
              <a:rPr lang="en-US" dirty="0" smtClean="0"/>
              <a:t>fusillade		-antimacassar</a:t>
            </a:r>
          </a:p>
          <a:p>
            <a:r>
              <a:rPr lang="en-US" dirty="0" err="1" smtClean="0"/>
              <a:t>proferred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4" name="SMARTInkAnnotation20"/>
          <p:cNvSpPr/>
          <p:nvPr/>
        </p:nvSpPr>
        <p:spPr>
          <a:xfrm>
            <a:off x="2528047" y="3971364"/>
            <a:ext cx="268942" cy="555813"/>
          </a:xfrm>
          <a:custGeom>
            <a:avLst/>
            <a:gdLst/>
            <a:ahLst/>
            <a:cxnLst/>
            <a:rect l="0" t="0" r="0" b="0"/>
            <a:pathLst>
              <a:path w="268942" h="555813">
                <a:moveTo>
                  <a:pt x="268941" y="0"/>
                </a:moveTo>
                <a:lnTo>
                  <a:pt x="261222" y="0"/>
                </a:lnTo>
                <a:lnTo>
                  <a:pt x="260807" y="997"/>
                </a:lnTo>
                <a:lnTo>
                  <a:pt x="260086" y="7719"/>
                </a:lnTo>
                <a:lnTo>
                  <a:pt x="259053" y="8134"/>
                </a:lnTo>
                <a:lnTo>
                  <a:pt x="255249" y="8596"/>
                </a:lnTo>
                <a:lnTo>
                  <a:pt x="253837" y="9715"/>
                </a:lnTo>
                <a:lnTo>
                  <a:pt x="252895" y="11457"/>
                </a:lnTo>
                <a:lnTo>
                  <a:pt x="252267" y="13615"/>
                </a:lnTo>
                <a:lnTo>
                  <a:pt x="248913" y="18668"/>
                </a:lnTo>
                <a:lnTo>
                  <a:pt x="244102" y="25231"/>
                </a:lnTo>
                <a:lnTo>
                  <a:pt x="235794" y="39129"/>
                </a:lnTo>
                <a:lnTo>
                  <a:pt x="229971" y="46609"/>
                </a:lnTo>
                <a:lnTo>
                  <a:pt x="224063" y="58566"/>
                </a:lnTo>
                <a:lnTo>
                  <a:pt x="217120" y="72845"/>
                </a:lnTo>
                <a:lnTo>
                  <a:pt x="212480" y="79442"/>
                </a:lnTo>
                <a:lnTo>
                  <a:pt x="207395" y="85832"/>
                </a:lnTo>
                <a:lnTo>
                  <a:pt x="199088" y="98244"/>
                </a:lnTo>
                <a:lnTo>
                  <a:pt x="191079" y="111398"/>
                </a:lnTo>
                <a:lnTo>
                  <a:pt x="180879" y="127204"/>
                </a:lnTo>
                <a:lnTo>
                  <a:pt x="176367" y="134607"/>
                </a:lnTo>
                <a:lnTo>
                  <a:pt x="168696" y="148144"/>
                </a:lnTo>
                <a:lnTo>
                  <a:pt x="161967" y="163458"/>
                </a:lnTo>
                <a:lnTo>
                  <a:pt x="155656" y="180225"/>
                </a:lnTo>
                <a:lnTo>
                  <a:pt x="149530" y="197637"/>
                </a:lnTo>
                <a:lnTo>
                  <a:pt x="145507" y="206464"/>
                </a:lnTo>
                <a:lnTo>
                  <a:pt x="140831" y="215337"/>
                </a:lnTo>
                <a:lnTo>
                  <a:pt x="135723" y="224241"/>
                </a:lnTo>
                <a:lnTo>
                  <a:pt x="131321" y="233165"/>
                </a:lnTo>
                <a:lnTo>
                  <a:pt x="127390" y="242102"/>
                </a:lnTo>
                <a:lnTo>
                  <a:pt x="123774" y="251048"/>
                </a:lnTo>
                <a:lnTo>
                  <a:pt x="120367" y="260997"/>
                </a:lnTo>
                <a:lnTo>
                  <a:pt x="117099" y="271614"/>
                </a:lnTo>
                <a:lnTo>
                  <a:pt x="110813" y="293039"/>
                </a:lnTo>
                <a:lnTo>
                  <a:pt x="101673" y="321901"/>
                </a:lnTo>
                <a:lnTo>
                  <a:pt x="86668" y="367444"/>
                </a:lnTo>
                <a:lnTo>
                  <a:pt x="82681" y="377441"/>
                </a:lnTo>
                <a:lnTo>
                  <a:pt x="78030" y="388090"/>
                </a:lnTo>
                <a:lnTo>
                  <a:pt x="72938" y="399174"/>
                </a:lnTo>
                <a:lnTo>
                  <a:pt x="68547" y="409551"/>
                </a:lnTo>
                <a:lnTo>
                  <a:pt x="64623" y="419458"/>
                </a:lnTo>
                <a:lnTo>
                  <a:pt x="61012" y="429051"/>
                </a:lnTo>
                <a:lnTo>
                  <a:pt x="56611" y="439429"/>
                </a:lnTo>
                <a:lnTo>
                  <a:pt x="46410" y="461587"/>
                </a:lnTo>
                <a:lnTo>
                  <a:pt x="40901" y="472078"/>
                </a:lnTo>
                <a:lnTo>
                  <a:pt x="35236" y="482060"/>
                </a:lnTo>
                <a:lnTo>
                  <a:pt x="29467" y="491703"/>
                </a:lnTo>
                <a:lnTo>
                  <a:pt x="24625" y="501119"/>
                </a:lnTo>
                <a:lnTo>
                  <a:pt x="20401" y="510386"/>
                </a:lnTo>
                <a:lnTo>
                  <a:pt x="13051" y="527654"/>
                </a:lnTo>
                <a:lnTo>
                  <a:pt x="0" y="555812"/>
                </a:lnTo>
              </a:path>
            </a:pathLst>
          </a:cu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Amiably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Amiably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(adv.) With pleasant, good-natured personal qualities.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133600"/>
            <a:ext cx="822960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Seeing the mistake he made during their chess game, Mr. White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amiably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desired to prevent his son from seeing it.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Grimace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Grimace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(n.) A twisted facial expression indicating disapproval or pain.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Mrs. White drew back with a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grimace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but her son, taking the paw, examined it curiously.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Bog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Bog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(n.) An area of wet, swampy ground.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With all of the rain the last several days, the front yard has become a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bog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Condoling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Condoling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(adj.) Expressing sympathy or sorrow.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old man rose, and, opening the door, was heard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condoling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with the new arrival.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Presumptuous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Presumptuous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(adj.) Excessively confident; arrogant.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The soldier regarded him as in the way that middle age is accustom to regard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presumptuous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youth.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Talisman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Talisman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(n.) An object thought to have magic powers.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590800"/>
            <a:ext cx="82296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Mr. White took the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talisman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from his pocket and held it above his head.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Apathy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Apathy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(n.) A lack of interest in or concern for things that others find exciting.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the following days,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apathy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was the only reaction Mrs. White showed towards her husband.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9900"/>
            </a:gs>
            <a:gs pos="50000">
              <a:srgbClr val="663300"/>
            </a:gs>
            <a:gs pos="100000">
              <a:srgbClr val="CC99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solidFill>
            <a:srgbClr val="CC99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6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Proffered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5105400"/>
            <a:ext cx="8229600" cy="1066800"/>
          </a:xfrm>
          <a:solidFill>
            <a:srgbClr val="663300"/>
          </a:solidFill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Proffered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dirty="0" smtClean="0">
                <a:solidFill>
                  <a:schemeClr val="bg1"/>
                </a:solidFill>
              </a:rPr>
              <a:t> (v.) To offer for acceptance.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" y="2438400"/>
            <a:ext cx="822960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Sergeant Major Morris took something out of his pocket and </a:t>
            </a:r>
            <a:r>
              <a:rPr lang="en-US" sz="4000" i="1" u="sng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proffered</a:t>
            </a:r>
            <a:r>
              <a:rPr lang="en-US" sz="4000" i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it to Mr. White.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8/14/2005 11:33:54 PM&quot;&gt;&lt;Slide id=&quot;256&quot; dur=&quot;2.193&quot;/&gt;&lt;/Timings&gt;&lt;/WMTools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9864</TotalTime>
  <Words>460</Words>
  <Application>Microsoft Office PowerPoint</Application>
  <PresentationFormat>On-screen Show (4:3)</PresentationFormat>
  <Paragraphs>70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Amiably</vt:lpstr>
      <vt:lpstr>Grimace</vt:lpstr>
      <vt:lpstr>Bog</vt:lpstr>
      <vt:lpstr>Condoling</vt:lpstr>
      <vt:lpstr>Presumptuous</vt:lpstr>
      <vt:lpstr>Talisman</vt:lpstr>
      <vt:lpstr>Apathy</vt:lpstr>
      <vt:lpstr>Proffered</vt:lpstr>
      <vt:lpstr>Frivolous</vt:lpstr>
      <vt:lpstr>Fusillade</vt:lpstr>
      <vt:lpstr>Avaricious</vt:lpstr>
      <vt:lpstr>Maligned</vt:lpstr>
      <vt:lpstr>Antimacassar</vt:lpstr>
      <vt:lpstr>Doughty</vt:lpstr>
      <vt:lpstr>Reverberated</vt:lpstr>
      <vt:lpstr>Slide 17</vt:lpstr>
    </vt:vector>
  </TitlesOfParts>
  <Company>Kiley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"The Monkey's Paw"</dc:title>
  <dc:creator>Michael Kiley</dc:creator>
  <cp:lastModifiedBy>fpaterna</cp:lastModifiedBy>
  <cp:revision>251</cp:revision>
  <dcterms:created xsi:type="dcterms:W3CDTF">2002-09-04T09:58:29Z</dcterms:created>
  <dcterms:modified xsi:type="dcterms:W3CDTF">2013-09-19T17:16:26Z</dcterms:modified>
</cp:coreProperties>
</file>